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98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2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78276B-1789-D45F-F139-A086304CF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83235D1-6BB7-2B37-61A1-2E53E9761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F01456-CC6E-65AD-52BF-B319725C7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AD2084-1035-6585-DD25-01855A1F9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3CD1D7-F5F0-DCC7-59C9-75E16FE7E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1050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D55253-350C-BE6A-EA57-F188A7F4C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D0FB07F-3B9F-9F33-C0AC-9C4E9072CA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A19979-0835-E771-D4C1-8E0CE4BEF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C69F9CB-A075-A369-1FD7-260FB7109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D5A90B-1205-82DA-2D30-4F88D1FD5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5275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B14235B-2470-1EE9-877F-A0094F61A2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2365F25-B6F4-22C3-FB8A-3C44814D99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A5557A-37BC-27F2-9474-E3240A3AA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234464E-A2B7-6C3D-14E5-E4AC6083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D7F17D-4388-82E6-8DDE-F5CC24E15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8476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AF0BF1-ED24-8774-D855-0EA9DB421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F34B26-ECEE-E316-97C4-451DC2962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4965C43-BA21-D5AC-AB3C-85E9889BF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BD300-3CE8-04D6-7C24-C0325B8C5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757097-DCB2-E771-70D5-C461045AC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270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4119CB-BC08-81C3-65EA-6CBA68135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FC23E7D-657C-C043-5478-4B7767627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3EE2BF-2FE8-A677-0D65-E9E46B98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B05F91-CCF2-008C-0C12-9C091E2A4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21E694-E272-CE96-A8EC-EFEE66AE9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696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2DA449-C20B-C20F-CEF8-D0C6A23C0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D3518-C08F-20DF-C32A-3EDD53778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3DFECD9-964B-CD1D-ED4D-8D0B49D1F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9B0939E-236B-EACF-2977-88D996E87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821E5A-5A5C-B1FC-046E-1BBEE49B5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8EDD72-EBF4-7E17-B92E-21E0E8BBE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869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D0B30E-DA22-8006-2027-E9C96FE64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45A655-2929-B9BA-2C73-9B043FDC3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48000C0-DF20-4998-CBA6-855C6B029E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B24D5AB-3350-B643-7198-C833043D63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9E1340-AF01-B5AA-8607-B68DC39435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F8D5C11-A26F-E9EC-4995-D3DBF3AF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3590995-BD0B-BE9B-B205-7D1EE0570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CC69D00-FF66-05D0-DA2E-35EF36DAF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51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566F2D4-0868-DBF7-9FB1-0308DC3CA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CB73F9D-93D7-C488-25B0-C5DCCCC53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3F63425-DFF2-49C7-6A6E-6F799F5F8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5E5496-78A2-B978-6590-149AA5F3C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48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46B131D-7077-A456-9006-551F8E8D3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0DFE159-F6BA-F713-9467-FB30ED309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4AD27A-F721-9053-B4A4-30C82FAD8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8955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154AD9-15C8-91DC-1767-800447406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6A2A6D6-F23F-D5FA-94D0-C023910904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8F246EE-D206-1A58-4382-26EF1419B6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C5BA97-E429-BE91-939D-B992CC88E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5409C7E-0688-72D8-5919-342C22728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88427F7-B65A-A4A8-A8F2-72A41EEF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2729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956A33-00F2-AD2B-4303-0BC96322B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93E4594-A035-E4BB-40CB-8207418694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6C37BBD-8DAF-EB45-9114-0103C4B5E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7E51D3-3FC8-94EF-11E3-A805158C5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0D19A0B-C8C2-103C-617D-7D791CEAD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D2B592-A1CD-104F-FF21-08B81E052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87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0581C-4B52-15B0-1838-14CE8CA0E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CC0606-05A9-607F-16A9-6212478EB5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4661E4-998E-0E1B-4A9C-C96C181712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3448CA-E192-4D99-9748-255C6C19EAA8}" type="datetimeFigureOut">
              <a:rPr lang="fr-FR" smtClean="0"/>
              <a:t>24/05/2026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E02F4F-BF51-F15F-591A-4F544468EE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E59A44E-2C07-A565-490A-E59815EA6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9361545-9035-430E-AD0A-B0982E155A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90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C3F520-6DCA-CDF3-09D8-A0D1D64155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D3E483A-3295-E941-161C-A7E59AD929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84094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rebuchet MS">
      <a:maj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Trebuchet MS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Stephane DAVID</dc:creator>
  <cp:lastModifiedBy>Stephane DAVID</cp:lastModifiedBy>
  <cp:revision>1</cp:revision>
  <dcterms:created xsi:type="dcterms:W3CDTF">2026-05-24T10:31:38Z</dcterms:created>
  <dcterms:modified xsi:type="dcterms:W3CDTF">2026-05-24T10:31:50Z</dcterms:modified>
</cp:coreProperties>
</file>